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28800425" cy="1620043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02">
          <p15:clr>
            <a:srgbClr val="A4A3A4"/>
          </p15:clr>
        </p15:guide>
        <p15:guide id="2" pos="907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644337-2F31-1650-1608-2957543D1230}" name="Leonardo Freire" initials="LF" userId="217ef1bd634c23b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83F0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0" d="100"/>
          <a:sy n="70" d="100"/>
        </p:scale>
        <p:origin x="-2726" y="38"/>
      </p:cViewPr>
      <p:guideLst>
        <p:guide orient="horz" pos="5102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5E7A7-F45B-4518-BFB6-706F3C985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53" y="2651323"/>
            <a:ext cx="21600319" cy="56401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D8E93F-E90D-4754-8B14-A4BEC1394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53" y="8508981"/>
            <a:ext cx="21600319" cy="3911355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7212A3-FF6C-4CEB-8886-28914936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6D8F4C-1F86-4D1A-84F7-8BB507263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C29EEE-7333-4F9F-8F82-5A9AD7A2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26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4C09B-4C6C-458B-8A09-E2A8B755E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C699C5-4B66-4DFD-B35F-3F8EE08B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A2D5FC-FAE7-4FBD-BA90-F999DFF0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A48F12-C205-4D4C-AF85-4E87DE447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CF96AB-5CA8-4D13-AFC9-702585FB6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15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5003A4-0C79-4AEA-9093-8BC1F1B426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0610304" y="862524"/>
            <a:ext cx="6210092" cy="1372912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38A8D0-6340-4426-A3C1-26047E659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980029" y="862524"/>
            <a:ext cx="18270270" cy="1372912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7F7115-41D7-4D35-86DB-8E13B258A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7D8CAE-D3D3-4677-B89B-394D301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CFD411-DE4D-4829-A81B-6669DA9A7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83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A66A-D847-4361-9606-EFC707C94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697EC5-8D39-4AF9-8AE8-25E2FF639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64552E-59FB-4DDF-ACE5-91E0F861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674A16-5E00-4839-955B-EBC894C5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02F91C-6787-44F0-9893-4D72731D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46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21EDB-6AD3-48FF-99F9-64DED7D6E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029" y="4038862"/>
            <a:ext cx="24840367" cy="673893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0A4E61-62CA-4F26-912B-D3FCB7158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5029" y="10841545"/>
            <a:ext cx="24840367" cy="354384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F89B32-A0EF-4B91-AB88-E35300F4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0EF67F-C01C-4ABF-94A7-59CE7027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B68F84-80AA-4654-843A-9851FC30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05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ABB2B-C1D2-47DC-964E-FD1864E6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4A4E13-3CD9-4DCB-8052-C85E93DED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0029" y="4312617"/>
            <a:ext cx="12240181" cy="102790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F09204-5EE1-49F9-AB7F-39AFF874D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80215" y="4312617"/>
            <a:ext cx="12240181" cy="102790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B63CC9B-D158-4A60-8D47-77509B33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4C2428-193E-4331-841C-8588EBB40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21CFA5-68B4-422A-823A-B0EB65A5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57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FBE04-6CDE-4184-8D45-FB1935D50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780" y="862524"/>
            <a:ext cx="24840367" cy="313133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7D9F0D-FCE1-4722-A717-A340F550A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3781" y="3971359"/>
            <a:ext cx="12183929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865659D-740F-4D95-A0A8-8C8C3E9AC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83781" y="5917660"/>
            <a:ext cx="12183929" cy="87039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94C4273-CC76-4956-BFC2-8C0869F461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580215" y="3971359"/>
            <a:ext cx="12243932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AE55136-BBBB-4D1D-9432-850DB8AD4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580215" y="5917660"/>
            <a:ext cx="12243932" cy="87039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413F1DC-E91B-4FDB-9545-E72DEC646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4C1FCA8-532F-40EC-BB1D-1EFDA298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53CA78E-EED0-4429-A19D-CF2889C5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179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1A2D06-B18E-4CF8-8FF2-DF799C71B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3FE3956-9609-401F-87B8-C365723D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DAA51EB-0859-4B96-860C-9F3D0C623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29E2E18-C016-4DC2-BC3C-FBD7EA6F4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314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80C7587-913A-4141-997A-8464E6C3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4DAD8E0-187E-46ED-B970-F9AD8C95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20DB75B-4037-486B-9AA5-03A3B52F8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585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C4E34-376A-47B3-A446-AA5537263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F094EA-BB57-470A-971B-EA344622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3932" y="2332564"/>
            <a:ext cx="14580215" cy="1151281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4438A40-F522-422F-B7D6-FAD1F9141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9A911B-C42E-4F42-9A76-91CBA37D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272797-3D24-465F-8ED6-7EB511EB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1BA35C-D276-4C43-A483-3F02C27B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3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9C065D-8D3F-4B3D-9982-DE12840D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B5E8E7B-9ECA-4231-BBFC-17BF964A9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243932" y="2332564"/>
            <a:ext cx="14580215" cy="11512811"/>
          </a:xfrm>
        </p:spPr>
        <p:txBody>
          <a:bodyPr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02E38CD-497B-4708-A002-8D2736CC1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072B885-6E13-4499-A6AB-7742DA87B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54939C-198D-4069-A4C0-C190BA4D2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1AF429-72DC-4A43-9C7F-F148D965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3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D26761-9DC8-4C03-AD2A-7E91F62D2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29" y="862524"/>
            <a:ext cx="24840367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6F8F08-8CA5-4A3E-B853-9BAC7D861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0029" y="4312617"/>
            <a:ext cx="24840367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0C240D-8470-41DD-84EC-A465B64ED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80029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E3D04-C96A-46A0-8BCA-0C90D7CE8AD2}" type="datetimeFigureOut">
              <a:rPr lang="es-MX" smtClean="0"/>
              <a:t>30/06/2025</a:t>
            </a:fld>
            <a:endParaRPr lang="es-MX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919429-C3E8-448C-882D-6A1697A90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40141" y="15015407"/>
            <a:ext cx="9720143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9D10EB-6DD8-4589-938F-5FAB9F64B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40300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E76D-7933-4AB2-97AF-5452A74A4B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79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12624619" y="319117"/>
            <a:ext cx="4041058" cy="129785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SECRETÁRIA </a:t>
            </a:r>
            <a:r>
              <a:rPr lang="es-MX" dirty="0"/>
              <a:t>MUNICIPAL DE SAÚDE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12627112" y="1971565"/>
            <a:ext cx="4038565" cy="129785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SECRETÁRIA </a:t>
            </a:r>
            <a:r>
              <a:rPr lang="es-MX" dirty="0"/>
              <a:t>ADJUNTA DE SAÚDE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795885" y="4742511"/>
            <a:ext cx="4205719" cy="129785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SEC</a:t>
            </a:r>
            <a:r>
              <a:rPr lang="es-MX" dirty="0"/>
              <a:t>. EXECUTIVA DE VIGILÂNCIA A SAÚDE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6502240" y="4783151"/>
            <a:ext cx="4041058" cy="129785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SEC</a:t>
            </a:r>
            <a:r>
              <a:rPr lang="es-MX" dirty="0">
                <a:solidFill>
                  <a:schemeClr val="tx1"/>
                </a:solidFill>
              </a:rPr>
              <a:t>. EXECUTIVA DE GOVERNANÇA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12677020" y="4700367"/>
            <a:ext cx="4041058" cy="129785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SEC</a:t>
            </a:r>
            <a:r>
              <a:rPr lang="es-MX" dirty="0">
                <a:solidFill>
                  <a:schemeClr val="tx1"/>
                </a:solidFill>
              </a:rPr>
              <a:t>. EXECUTIVA DE ATENÇÃO À SAÚDE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24381132" y="5409954"/>
            <a:ext cx="4041058" cy="129785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SEC. EXECUTIVA DE PLANEJAMENTO, CONTROLE, AVALIAÇÃO, AUDITORIA E GESTÃO NA SAÚDE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24381133" y="7751080"/>
            <a:ext cx="4041058" cy="129785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COORDENADORA DE PLANEJAMENTO EM SAÚDE</a:t>
            </a:r>
            <a:endParaRPr lang="es-MX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15682388" y="6469213"/>
            <a:ext cx="3806097" cy="99778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DIRETORA </a:t>
            </a:r>
            <a:r>
              <a:rPr lang="es-MX" dirty="0">
                <a:solidFill>
                  <a:schemeClr val="tx1"/>
                </a:solidFill>
              </a:rPr>
              <a:t>DE ATENÇÃO PRIMÁRIA À SAÚDE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11438288" y="6435427"/>
            <a:ext cx="3664960" cy="104360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DIRETOR </a:t>
            </a:r>
            <a:r>
              <a:rPr lang="es-MX" dirty="0">
                <a:solidFill>
                  <a:schemeClr val="tx1"/>
                </a:solidFill>
              </a:rPr>
              <a:t>DE ASSISTÊNCIA FARMACÊUTICA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6497456" y="6462742"/>
            <a:ext cx="4041058" cy="1297858"/>
          </a:xfrm>
          <a:prstGeom prst="roundRect">
            <a:avLst/>
          </a:prstGeom>
          <a:solidFill>
            <a:srgbClr val="FF99FF"/>
          </a:solidFill>
          <a:ln/>
        </p:spPr>
        <p:style>
          <a:lnRef idx="0">
            <a:schemeClr val="accent4"/>
          </a:lnRef>
          <a:fillRef idx="1001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DIRETORA </a:t>
            </a:r>
            <a:r>
              <a:rPr lang="es-MX" dirty="0">
                <a:solidFill>
                  <a:schemeClr val="tx1"/>
                </a:solidFill>
              </a:rPr>
              <a:t>DE GESTÃO DE PESSOAS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1144211" y="8066922"/>
            <a:ext cx="4041058" cy="129785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GERENCIA </a:t>
            </a:r>
            <a:r>
              <a:rPr lang="es-MX" dirty="0"/>
              <a:t>DE VIGILÂNCIA EPIDEMIOLÓGICA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1144211" y="9655098"/>
            <a:ext cx="4041058" cy="129785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GERENCIA </a:t>
            </a:r>
            <a:r>
              <a:rPr lang="es-MX" dirty="0"/>
              <a:t>DE SAÚDE DO TRABALHADOR E PROMOÇÃO A SAÚDE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6505076" y="8128092"/>
            <a:ext cx="4041058" cy="1297858"/>
          </a:xfrm>
          <a:prstGeom prst="roundRect">
            <a:avLst/>
          </a:prstGeom>
          <a:solidFill>
            <a:srgbClr val="FF99FF"/>
          </a:solidFill>
          <a:ln/>
        </p:spPr>
        <p:style>
          <a:lnRef idx="0">
            <a:schemeClr val="accent4"/>
          </a:lnRef>
          <a:fillRef idx="1001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COORDENAÇÃO DE PATRIMÔNIO, OBRAS E MANUTENÇÃO PREDIAL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6512764" y="9614011"/>
            <a:ext cx="4041058" cy="1297858"/>
          </a:xfrm>
          <a:prstGeom prst="roundRect">
            <a:avLst/>
          </a:prstGeom>
          <a:solidFill>
            <a:srgbClr val="FF99FF"/>
          </a:solidFill>
          <a:ln/>
        </p:spPr>
        <p:style>
          <a:lnRef idx="0">
            <a:schemeClr val="accent4"/>
          </a:lnRef>
          <a:fillRef idx="1001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COORDENAÇÃO </a:t>
            </a:r>
            <a:r>
              <a:rPr lang="es-MX" dirty="0">
                <a:solidFill>
                  <a:schemeClr val="tx1"/>
                </a:solidFill>
              </a:rPr>
              <a:t>DE LICITAÇÕES E CONTRATOS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15682389" y="7848402"/>
            <a:ext cx="3770701" cy="948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DIRETORA </a:t>
            </a:r>
            <a:r>
              <a:rPr lang="es-MX" dirty="0">
                <a:solidFill>
                  <a:schemeClr val="tx1"/>
                </a:solidFill>
              </a:rPr>
              <a:t>DE SAÚDE DA MULHER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15682389" y="9126469"/>
            <a:ext cx="3812593" cy="108206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DIRETORA </a:t>
            </a:r>
            <a:r>
              <a:rPr lang="es-MX" dirty="0">
                <a:solidFill>
                  <a:schemeClr val="tx1"/>
                </a:solidFill>
              </a:rPr>
              <a:t>DE SAÚDE BUCAL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14645148" y="1618312"/>
            <a:ext cx="2493" cy="3467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angular 24"/>
          <p:cNvCxnSpPr>
            <a:cxnSpLocks/>
          </p:cNvCxnSpPr>
          <p:nvPr/>
        </p:nvCxnSpPr>
        <p:spPr>
          <a:xfrm rot="5400000">
            <a:off x="8092933" y="-1777671"/>
            <a:ext cx="1373056" cy="11746402"/>
          </a:xfrm>
          <a:prstGeom prst="bentConnector3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10" idx="2"/>
            <a:endCxn id="11" idx="0"/>
          </p:cNvCxnSpPr>
          <p:nvPr/>
        </p:nvCxnSpPr>
        <p:spPr>
          <a:xfrm rot="16200000" flipH="1">
            <a:off x="25880027" y="7229445"/>
            <a:ext cx="1043268" cy="1"/>
          </a:xfrm>
          <a:prstGeom prst="bentConnector3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Conector reto 90">
            <a:extLst>
              <a:ext uri="{FF2B5EF4-FFF2-40B4-BE49-F238E27FC236}">
                <a16:creationId xmlns:a16="http://schemas.microsoft.com/office/drawing/2014/main" id="{C559136C-FB4F-4EEB-8C18-CD100F0543EA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26401662" y="9048938"/>
            <a:ext cx="6350" cy="666134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ángulo redondeado 11">
            <a:extLst>
              <a:ext uri="{FF2B5EF4-FFF2-40B4-BE49-F238E27FC236}">
                <a16:creationId xmlns:a16="http://schemas.microsoft.com/office/drawing/2014/main" id="{753F4234-D5E6-4617-ADF2-5BDFC0B37423}"/>
              </a:ext>
            </a:extLst>
          </p:cNvPr>
          <p:cNvSpPr/>
          <p:nvPr/>
        </p:nvSpPr>
        <p:spPr>
          <a:xfrm>
            <a:off x="24387483" y="9469728"/>
            <a:ext cx="4041058" cy="129785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COORDENADORA DE AVALIAÇÕES E AUDITORIA</a:t>
            </a:r>
            <a:endParaRPr lang="es-MX" dirty="0"/>
          </a:p>
        </p:txBody>
      </p:sp>
      <p:sp>
        <p:nvSpPr>
          <p:cNvPr id="100" name="Rectángulo redondeado 12">
            <a:extLst>
              <a:ext uri="{FF2B5EF4-FFF2-40B4-BE49-F238E27FC236}">
                <a16:creationId xmlns:a16="http://schemas.microsoft.com/office/drawing/2014/main" id="{53565D8E-794F-490A-B2DB-11AF3E580B8B}"/>
              </a:ext>
            </a:extLst>
          </p:cNvPr>
          <p:cNvSpPr/>
          <p:nvPr/>
        </p:nvSpPr>
        <p:spPr>
          <a:xfrm>
            <a:off x="15682390" y="10520118"/>
            <a:ext cx="3806096" cy="10867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DIRETOR </a:t>
            </a:r>
            <a:r>
              <a:rPr lang="es-MX" dirty="0">
                <a:solidFill>
                  <a:schemeClr val="tx1"/>
                </a:solidFill>
              </a:rPr>
              <a:t>DO PROGRAMA SAÚDE NA ESCOLA</a:t>
            </a:r>
          </a:p>
        </p:txBody>
      </p:sp>
      <p:sp>
        <p:nvSpPr>
          <p:cNvPr id="108" name="Rectángulo redondeado 12">
            <a:extLst>
              <a:ext uri="{FF2B5EF4-FFF2-40B4-BE49-F238E27FC236}">
                <a16:creationId xmlns:a16="http://schemas.microsoft.com/office/drawing/2014/main" id="{7EA25111-616B-42E5-84AC-A4B69C4DEB0D}"/>
              </a:ext>
            </a:extLst>
          </p:cNvPr>
          <p:cNvSpPr/>
          <p:nvPr/>
        </p:nvSpPr>
        <p:spPr>
          <a:xfrm>
            <a:off x="15722270" y="11965712"/>
            <a:ext cx="3912497" cy="104979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DIRETOR DE ATENÇÃO ESPECIALIZADA</a:t>
            </a:r>
          </a:p>
        </p:txBody>
      </p:sp>
      <p:sp>
        <p:nvSpPr>
          <p:cNvPr id="3" name="Rectángulo redondeado 18">
            <a:extLst>
              <a:ext uri="{FF2B5EF4-FFF2-40B4-BE49-F238E27FC236}">
                <a16:creationId xmlns:a16="http://schemas.microsoft.com/office/drawing/2014/main" id="{92A9F2A5-0AA3-25D0-D6D7-0B8840F9A5C0}"/>
              </a:ext>
            </a:extLst>
          </p:cNvPr>
          <p:cNvSpPr/>
          <p:nvPr/>
        </p:nvSpPr>
        <p:spPr>
          <a:xfrm>
            <a:off x="6488275" y="12883727"/>
            <a:ext cx="4041058" cy="1297858"/>
          </a:xfrm>
          <a:prstGeom prst="roundRect">
            <a:avLst/>
          </a:prstGeom>
          <a:solidFill>
            <a:srgbClr val="FF99FF"/>
          </a:solidFill>
          <a:ln/>
        </p:spPr>
        <p:style>
          <a:lnRef idx="0">
            <a:schemeClr val="accent4"/>
          </a:lnRef>
          <a:fillRef idx="1001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GERENTE </a:t>
            </a:r>
            <a:r>
              <a:rPr lang="es-MX" dirty="0">
                <a:solidFill>
                  <a:schemeClr val="tx1"/>
                </a:solidFill>
              </a:rPr>
              <a:t>DE CONTABILIDADE E FINANÇAS</a:t>
            </a:r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238266E0-1E32-F576-81A1-3D5E2DFFE441}"/>
              </a:ext>
            </a:extLst>
          </p:cNvPr>
          <p:cNvCxnSpPr/>
          <p:nvPr/>
        </p:nvCxnSpPr>
        <p:spPr>
          <a:xfrm flipH="1">
            <a:off x="6116133" y="12075109"/>
            <a:ext cx="1309" cy="14449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ángulo redondeado 18">
            <a:extLst>
              <a:ext uri="{FF2B5EF4-FFF2-40B4-BE49-F238E27FC236}">
                <a16:creationId xmlns:a16="http://schemas.microsoft.com/office/drawing/2014/main" id="{9204364E-2BE2-1418-F692-01CEE6E2B1E2}"/>
              </a:ext>
            </a:extLst>
          </p:cNvPr>
          <p:cNvSpPr/>
          <p:nvPr/>
        </p:nvSpPr>
        <p:spPr>
          <a:xfrm>
            <a:off x="6505144" y="11249371"/>
            <a:ext cx="4041058" cy="1297858"/>
          </a:xfrm>
          <a:prstGeom prst="roundRect">
            <a:avLst/>
          </a:prstGeom>
          <a:solidFill>
            <a:srgbClr val="FF99FF"/>
          </a:solidFill>
          <a:ln/>
        </p:spPr>
        <p:style>
          <a:lnRef idx="0">
            <a:schemeClr val="accent4"/>
          </a:lnRef>
          <a:fillRef idx="1001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COORDENAÇÃO DE COMPRAS, ALMOXERIFADO E CONTROLE DE ESTOQUE</a:t>
            </a:r>
          </a:p>
        </p:txBody>
      </p:sp>
      <p:cxnSp>
        <p:nvCxnSpPr>
          <p:cNvPr id="75" name="Conector reto 74">
            <a:extLst>
              <a:ext uri="{FF2B5EF4-FFF2-40B4-BE49-F238E27FC236}">
                <a16:creationId xmlns:a16="http://schemas.microsoft.com/office/drawing/2014/main" id="{5091C427-F82C-9930-D1A2-E3D1A64B9DE5}"/>
              </a:ext>
            </a:extLst>
          </p:cNvPr>
          <p:cNvCxnSpPr>
            <a:cxnSpLocks/>
          </p:cNvCxnSpPr>
          <p:nvPr/>
        </p:nvCxnSpPr>
        <p:spPr>
          <a:xfrm>
            <a:off x="529185" y="7102151"/>
            <a:ext cx="615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813D43DD-23C7-53C4-6865-A8B34BD45B7F}"/>
              </a:ext>
            </a:extLst>
          </p:cNvPr>
          <p:cNvCxnSpPr>
            <a:cxnSpLocks/>
          </p:cNvCxnSpPr>
          <p:nvPr/>
        </p:nvCxnSpPr>
        <p:spPr>
          <a:xfrm>
            <a:off x="529185" y="11292425"/>
            <a:ext cx="0" cy="18070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Rectángulo redondeado 12"/>
          <p:cNvSpPr/>
          <p:nvPr/>
        </p:nvSpPr>
        <p:spPr>
          <a:xfrm>
            <a:off x="11413204" y="7912299"/>
            <a:ext cx="3681774" cy="10290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DIRETOR </a:t>
            </a:r>
            <a:r>
              <a:rPr lang="es-MX" dirty="0">
                <a:solidFill>
                  <a:schemeClr val="tx1"/>
                </a:solidFill>
              </a:rPr>
              <a:t>DO PROGRAMA MELHOR EM CASA</a:t>
            </a:r>
          </a:p>
        </p:txBody>
      </p:sp>
      <p:sp>
        <p:nvSpPr>
          <p:cNvPr id="81" name="Rectángulo redondeado 12"/>
          <p:cNvSpPr/>
          <p:nvPr/>
        </p:nvSpPr>
        <p:spPr>
          <a:xfrm>
            <a:off x="11406577" y="9250179"/>
            <a:ext cx="3696089" cy="105503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DIRETOR ADMINISTRATIVO DA UNIDADE MISTA SENADOR ARNON DE MELLO</a:t>
            </a:r>
          </a:p>
        </p:txBody>
      </p:sp>
      <p:sp>
        <p:nvSpPr>
          <p:cNvPr id="94" name="Rectángulo redondeado 12"/>
          <p:cNvSpPr/>
          <p:nvPr/>
        </p:nvSpPr>
        <p:spPr>
          <a:xfrm>
            <a:off x="11402574" y="10510986"/>
            <a:ext cx="3700092" cy="103389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DIRETOR MÉDICO DA UNIDADE MISTA E PONTO ATENDIMENTO</a:t>
            </a:r>
          </a:p>
        </p:txBody>
      </p:sp>
      <p:sp>
        <p:nvSpPr>
          <p:cNvPr id="96" name="Rectángulo redondeado 12"/>
          <p:cNvSpPr/>
          <p:nvPr/>
        </p:nvSpPr>
        <p:spPr>
          <a:xfrm>
            <a:off x="11454439" y="11779388"/>
            <a:ext cx="3648227" cy="105715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GERENTE DE ASSISTÊNCIA A URGÊNCIA E EMERGÊNCIA</a:t>
            </a:r>
          </a:p>
        </p:txBody>
      </p: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5091C427-F82C-9930-D1A2-E3D1A64B9DE5}"/>
              </a:ext>
            </a:extLst>
          </p:cNvPr>
          <p:cNvCxnSpPr>
            <a:cxnSpLocks/>
          </p:cNvCxnSpPr>
          <p:nvPr/>
        </p:nvCxnSpPr>
        <p:spPr>
          <a:xfrm>
            <a:off x="6109901" y="8841599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Rectángulo redondeado 12"/>
          <p:cNvSpPr/>
          <p:nvPr/>
        </p:nvSpPr>
        <p:spPr>
          <a:xfrm>
            <a:off x="11462049" y="13128168"/>
            <a:ext cx="3632929" cy="129785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DIRETOR DE ENFERMAGEM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5" name="Rectángulo redondeado 12">
            <a:extLst>
              <a:ext uri="{FF2B5EF4-FFF2-40B4-BE49-F238E27FC236}">
                <a16:creationId xmlns:a16="http://schemas.microsoft.com/office/drawing/2014/main" id="{7EA25111-616B-42E5-84AC-A4B69C4DEB0D}"/>
              </a:ext>
            </a:extLst>
          </p:cNvPr>
          <p:cNvSpPr/>
          <p:nvPr/>
        </p:nvSpPr>
        <p:spPr>
          <a:xfrm>
            <a:off x="15750951" y="13376529"/>
            <a:ext cx="3883816" cy="10385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GERENTE DO CENTRO DE ESPECIALIDADES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75" name="Conector reto 174">
            <a:extLst>
              <a:ext uri="{FF2B5EF4-FFF2-40B4-BE49-F238E27FC236}">
                <a16:creationId xmlns:a16="http://schemas.microsoft.com/office/drawing/2014/main" id="{813D43DD-23C7-53C4-6865-A8B34BD45B7F}"/>
              </a:ext>
            </a:extLst>
          </p:cNvPr>
          <p:cNvCxnSpPr>
            <a:cxnSpLocks/>
          </p:cNvCxnSpPr>
          <p:nvPr/>
        </p:nvCxnSpPr>
        <p:spPr>
          <a:xfrm flipH="1">
            <a:off x="529185" y="7102151"/>
            <a:ext cx="9822" cy="4569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Conector reto 178">
            <a:extLst>
              <a:ext uri="{FF2B5EF4-FFF2-40B4-BE49-F238E27FC236}">
                <a16:creationId xmlns:a16="http://schemas.microsoft.com/office/drawing/2014/main" id="{ACA41639-D695-42E7-6B8E-116AA3894B90}"/>
              </a:ext>
            </a:extLst>
          </p:cNvPr>
          <p:cNvCxnSpPr>
            <a:cxnSpLocks/>
          </p:cNvCxnSpPr>
          <p:nvPr/>
        </p:nvCxnSpPr>
        <p:spPr>
          <a:xfrm>
            <a:off x="529185" y="10463692"/>
            <a:ext cx="627278" cy="8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Conector reto 179">
            <a:extLst>
              <a:ext uri="{FF2B5EF4-FFF2-40B4-BE49-F238E27FC236}">
                <a16:creationId xmlns:a16="http://schemas.microsoft.com/office/drawing/2014/main" id="{ACA41639-D695-42E7-6B8E-116AA3894B90}"/>
              </a:ext>
            </a:extLst>
          </p:cNvPr>
          <p:cNvCxnSpPr>
            <a:cxnSpLocks/>
          </p:cNvCxnSpPr>
          <p:nvPr/>
        </p:nvCxnSpPr>
        <p:spPr>
          <a:xfrm>
            <a:off x="533955" y="8711897"/>
            <a:ext cx="6195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Conector reto 180">
            <a:extLst>
              <a:ext uri="{FF2B5EF4-FFF2-40B4-BE49-F238E27FC236}">
                <a16:creationId xmlns:a16="http://schemas.microsoft.com/office/drawing/2014/main" id="{ACA41639-D695-42E7-6B8E-116AA3894B90}"/>
              </a:ext>
            </a:extLst>
          </p:cNvPr>
          <p:cNvCxnSpPr>
            <a:cxnSpLocks/>
          </p:cNvCxnSpPr>
          <p:nvPr/>
        </p:nvCxnSpPr>
        <p:spPr>
          <a:xfrm>
            <a:off x="529185" y="11803035"/>
            <a:ext cx="6509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Conector reto 182">
            <a:extLst>
              <a:ext uri="{FF2B5EF4-FFF2-40B4-BE49-F238E27FC236}">
                <a16:creationId xmlns:a16="http://schemas.microsoft.com/office/drawing/2014/main" id="{238266E0-1E32-F576-81A1-3D5E2DFFE441}"/>
              </a:ext>
            </a:extLst>
          </p:cNvPr>
          <p:cNvCxnSpPr/>
          <p:nvPr/>
        </p:nvCxnSpPr>
        <p:spPr>
          <a:xfrm>
            <a:off x="533955" y="5682306"/>
            <a:ext cx="0" cy="14446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Conector reto 190">
            <a:extLst>
              <a:ext uri="{FF2B5EF4-FFF2-40B4-BE49-F238E27FC236}">
                <a16:creationId xmlns:a16="http://schemas.microsoft.com/office/drawing/2014/main" id="{238266E0-1E32-F576-81A1-3D5E2DFFE441}"/>
              </a:ext>
            </a:extLst>
          </p:cNvPr>
          <p:cNvCxnSpPr/>
          <p:nvPr/>
        </p:nvCxnSpPr>
        <p:spPr>
          <a:xfrm>
            <a:off x="6105279" y="7259120"/>
            <a:ext cx="0" cy="16231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Conector reto 192">
            <a:extLst>
              <a:ext uri="{FF2B5EF4-FFF2-40B4-BE49-F238E27FC236}">
                <a16:creationId xmlns:a16="http://schemas.microsoft.com/office/drawing/2014/main" id="{238266E0-1E32-F576-81A1-3D5E2DFFE441}"/>
              </a:ext>
            </a:extLst>
          </p:cNvPr>
          <p:cNvCxnSpPr/>
          <p:nvPr/>
        </p:nvCxnSpPr>
        <p:spPr>
          <a:xfrm>
            <a:off x="6105279" y="8872649"/>
            <a:ext cx="0" cy="16231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ector reto 194">
            <a:extLst>
              <a:ext uri="{FF2B5EF4-FFF2-40B4-BE49-F238E27FC236}">
                <a16:creationId xmlns:a16="http://schemas.microsoft.com/office/drawing/2014/main" id="{238266E0-1E32-F576-81A1-3D5E2DFFE441}"/>
              </a:ext>
            </a:extLst>
          </p:cNvPr>
          <p:cNvCxnSpPr/>
          <p:nvPr/>
        </p:nvCxnSpPr>
        <p:spPr>
          <a:xfrm>
            <a:off x="6105279" y="10479784"/>
            <a:ext cx="0" cy="16231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F8BDA6CE-30A6-A433-E159-56634E764790}"/>
              </a:ext>
            </a:extLst>
          </p:cNvPr>
          <p:cNvCxnSpPr/>
          <p:nvPr/>
        </p:nvCxnSpPr>
        <p:spPr>
          <a:xfrm flipV="1">
            <a:off x="17554013" y="8845981"/>
            <a:ext cx="0" cy="2757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68E8792C-31C9-DE1C-6775-6FD6E87B88A4}"/>
              </a:ext>
            </a:extLst>
          </p:cNvPr>
          <p:cNvCxnSpPr/>
          <p:nvPr/>
        </p:nvCxnSpPr>
        <p:spPr>
          <a:xfrm flipV="1">
            <a:off x="21939252" y="7430219"/>
            <a:ext cx="0" cy="3520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77D2584C-17C9-956F-BEED-370A9DC73D6F}"/>
              </a:ext>
            </a:extLst>
          </p:cNvPr>
          <p:cNvCxnSpPr>
            <a:cxnSpLocks/>
          </p:cNvCxnSpPr>
          <p:nvPr/>
        </p:nvCxnSpPr>
        <p:spPr>
          <a:xfrm flipV="1">
            <a:off x="11054155" y="6195413"/>
            <a:ext cx="0" cy="8969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FB4B97E8-74B8-7E49-E639-7C6A3B7ACCCA}"/>
              </a:ext>
            </a:extLst>
          </p:cNvPr>
          <p:cNvCxnSpPr>
            <a:stCxn id="9" idx="2"/>
          </p:cNvCxnSpPr>
          <p:nvPr/>
        </p:nvCxnSpPr>
        <p:spPr>
          <a:xfrm flipH="1">
            <a:off x="14697548" y="5998225"/>
            <a:ext cx="1" cy="1641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65B09DB0-2F93-D6BA-0C11-4CDD165ED3C1}"/>
              </a:ext>
            </a:extLst>
          </p:cNvPr>
          <p:cNvCxnSpPr>
            <a:cxnSpLocks/>
          </p:cNvCxnSpPr>
          <p:nvPr/>
        </p:nvCxnSpPr>
        <p:spPr>
          <a:xfrm flipH="1" flipV="1">
            <a:off x="11050444" y="6149450"/>
            <a:ext cx="3722202" cy="26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E8E77AD5-AAE3-2A97-439B-7DC73C335FB6}"/>
              </a:ext>
            </a:extLst>
          </p:cNvPr>
          <p:cNvCxnSpPr/>
          <p:nvPr/>
        </p:nvCxnSpPr>
        <p:spPr>
          <a:xfrm>
            <a:off x="14697548" y="6165735"/>
            <a:ext cx="2552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 reto 46">
            <a:extLst>
              <a:ext uri="{FF2B5EF4-FFF2-40B4-BE49-F238E27FC236}">
                <a16:creationId xmlns:a16="http://schemas.microsoft.com/office/drawing/2014/main" id="{935519CC-326B-84B5-6FF4-2B0392FE836B}"/>
              </a:ext>
            </a:extLst>
          </p:cNvPr>
          <p:cNvCxnSpPr/>
          <p:nvPr/>
        </p:nvCxnSpPr>
        <p:spPr>
          <a:xfrm flipV="1">
            <a:off x="20814632" y="6184900"/>
            <a:ext cx="0" cy="3149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E53BFA6A-146B-73F0-18EA-CB8C00B53566}"/>
              </a:ext>
            </a:extLst>
          </p:cNvPr>
          <p:cNvCxnSpPr>
            <a:cxnSpLocks/>
          </p:cNvCxnSpPr>
          <p:nvPr/>
        </p:nvCxnSpPr>
        <p:spPr>
          <a:xfrm flipV="1">
            <a:off x="22117889" y="14233476"/>
            <a:ext cx="602" cy="3629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4CB76AE5-1304-D9C3-7CE4-451E3065BD55}"/>
              </a:ext>
            </a:extLst>
          </p:cNvPr>
          <p:cNvCxnSpPr>
            <a:cxnSpLocks/>
          </p:cNvCxnSpPr>
          <p:nvPr/>
        </p:nvCxnSpPr>
        <p:spPr>
          <a:xfrm flipV="1">
            <a:off x="22039109" y="11489295"/>
            <a:ext cx="602" cy="3629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EEACD5AF-5FBA-917B-D734-04553265B879}"/>
              </a:ext>
            </a:extLst>
          </p:cNvPr>
          <p:cNvCxnSpPr>
            <a:cxnSpLocks/>
          </p:cNvCxnSpPr>
          <p:nvPr/>
        </p:nvCxnSpPr>
        <p:spPr>
          <a:xfrm flipV="1">
            <a:off x="22032165" y="10172564"/>
            <a:ext cx="603" cy="2368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ector reto 72">
            <a:extLst>
              <a:ext uri="{FF2B5EF4-FFF2-40B4-BE49-F238E27FC236}">
                <a16:creationId xmlns:a16="http://schemas.microsoft.com/office/drawing/2014/main" id="{29554116-42E4-D4CC-AA40-F9D82593D19A}"/>
              </a:ext>
            </a:extLst>
          </p:cNvPr>
          <p:cNvCxnSpPr>
            <a:cxnSpLocks/>
            <a:stCxn id="95" idx="0"/>
            <a:endCxn id="11" idx="2"/>
          </p:cNvCxnSpPr>
          <p:nvPr/>
        </p:nvCxnSpPr>
        <p:spPr>
          <a:xfrm flipH="1" flipV="1">
            <a:off x="26401662" y="9048938"/>
            <a:ext cx="6350" cy="4207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ector reto 97">
            <a:extLst>
              <a:ext uri="{FF2B5EF4-FFF2-40B4-BE49-F238E27FC236}">
                <a16:creationId xmlns:a16="http://schemas.microsoft.com/office/drawing/2014/main" id="{62C4AC21-CFC1-178A-A938-D580E44FFDF4}"/>
              </a:ext>
            </a:extLst>
          </p:cNvPr>
          <p:cNvCxnSpPr/>
          <p:nvPr/>
        </p:nvCxnSpPr>
        <p:spPr>
          <a:xfrm flipH="1">
            <a:off x="529185" y="13420851"/>
            <a:ext cx="6424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78499187-AC86-A0C0-5CE3-E29F57091278}"/>
              </a:ext>
            </a:extLst>
          </p:cNvPr>
          <p:cNvCxnSpPr/>
          <p:nvPr/>
        </p:nvCxnSpPr>
        <p:spPr>
          <a:xfrm flipV="1">
            <a:off x="529185" y="13030200"/>
            <a:ext cx="0" cy="3830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024E364C-1DE0-647E-901A-4449D36861CE}"/>
              </a:ext>
            </a:extLst>
          </p:cNvPr>
          <p:cNvCxnSpPr>
            <a:cxnSpLocks/>
          </p:cNvCxnSpPr>
          <p:nvPr/>
        </p:nvCxnSpPr>
        <p:spPr>
          <a:xfrm flipH="1">
            <a:off x="534244" y="5389217"/>
            <a:ext cx="2568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Conector reto 110">
            <a:extLst>
              <a:ext uri="{FF2B5EF4-FFF2-40B4-BE49-F238E27FC236}">
                <a16:creationId xmlns:a16="http://schemas.microsoft.com/office/drawing/2014/main" id="{D23026D0-3362-D153-46A3-0392C43E9E5C}"/>
              </a:ext>
            </a:extLst>
          </p:cNvPr>
          <p:cNvCxnSpPr>
            <a:cxnSpLocks/>
          </p:cNvCxnSpPr>
          <p:nvPr/>
        </p:nvCxnSpPr>
        <p:spPr>
          <a:xfrm>
            <a:off x="533955" y="5392080"/>
            <a:ext cx="1960" cy="6490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A0FDDF90-F761-AB2B-4C01-ED7A6EB04CF3}"/>
              </a:ext>
            </a:extLst>
          </p:cNvPr>
          <p:cNvCxnSpPr/>
          <p:nvPr/>
        </p:nvCxnSpPr>
        <p:spPr>
          <a:xfrm flipH="1" flipV="1">
            <a:off x="3175699" y="6039343"/>
            <a:ext cx="2103" cy="3503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Conector reto 121">
            <a:extLst>
              <a:ext uri="{FF2B5EF4-FFF2-40B4-BE49-F238E27FC236}">
                <a16:creationId xmlns:a16="http://schemas.microsoft.com/office/drawing/2014/main" id="{586DBF33-0251-5881-98A8-D9458BD281FE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3164740" y="7689767"/>
            <a:ext cx="0" cy="3771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Conector reto 123">
            <a:extLst>
              <a:ext uri="{FF2B5EF4-FFF2-40B4-BE49-F238E27FC236}">
                <a16:creationId xmlns:a16="http://schemas.microsoft.com/office/drawing/2014/main" id="{D324E7CC-A1C0-CFE4-DA88-2C9E44B0F951}"/>
              </a:ext>
            </a:extLst>
          </p:cNvPr>
          <p:cNvCxnSpPr>
            <a:stCxn id="17" idx="0"/>
            <a:endCxn id="16" idx="2"/>
          </p:cNvCxnSpPr>
          <p:nvPr/>
        </p:nvCxnSpPr>
        <p:spPr>
          <a:xfrm flipV="1">
            <a:off x="3164740" y="9364780"/>
            <a:ext cx="0" cy="2903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2D491BD6-0857-E0C2-65C8-9A327378ED00}"/>
              </a:ext>
            </a:extLst>
          </p:cNvPr>
          <p:cNvCxnSpPr/>
          <p:nvPr/>
        </p:nvCxnSpPr>
        <p:spPr>
          <a:xfrm>
            <a:off x="3192143" y="1115410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reto 130">
            <a:extLst>
              <a:ext uri="{FF2B5EF4-FFF2-40B4-BE49-F238E27FC236}">
                <a16:creationId xmlns:a16="http://schemas.microsoft.com/office/drawing/2014/main" id="{55553141-8C5B-C2FC-6BF0-5BC581062701}"/>
              </a:ext>
            </a:extLst>
          </p:cNvPr>
          <p:cNvCxnSpPr>
            <a:cxnSpLocks/>
          </p:cNvCxnSpPr>
          <p:nvPr/>
        </p:nvCxnSpPr>
        <p:spPr>
          <a:xfrm flipV="1">
            <a:off x="3179980" y="10952956"/>
            <a:ext cx="0" cy="201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Conector reto 134">
            <a:extLst>
              <a:ext uri="{FF2B5EF4-FFF2-40B4-BE49-F238E27FC236}">
                <a16:creationId xmlns:a16="http://schemas.microsoft.com/office/drawing/2014/main" id="{EB2F4117-88A6-6A30-3427-70E20D2DA2E6}"/>
              </a:ext>
            </a:extLst>
          </p:cNvPr>
          <p:cNvCxnSpPr>
            <a:cxnSpLocks/>
          </p:cNvCxnSpPr>
          <p:nvPr/>
        </p:nvCxnSpPr>
        <p:spPr>
          <a:xfrm flipV="1">
            <a:off x="3192143" y="12451964"/>
            <a:ext cx="0" cy="319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4F5ECE8E-4CF0-3DD9-AE5B-E2B12F8B857F}"/>
              </a:ext>
            </a:extLst>
          </p:cNvPr>
          <p:cNvCxnSpPr/>
          <p:nvPr/>
        </p:nvCxnSpPr>
        <p:spPr>
          <a:xfrm flipH="1">
            <a:off x="6107240" y="5371856"/>
            <a:ext cx="18759" cy="22465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C92406BD-9F8F-DE96-AB53-F07C7DB07C9D}"/>
              </a:ext>
            </a:extLst>
          </p:cNvPr>
          <p:cNvCxnSpPr>
            <a:cxnSpLocks/>
          </p:cNvCxnSpPr>
          <p:nvPr/>
        </p:nvCxnSpPr>
        <p:spPr>
          <a:xfrm>
            <a:off x="6102040" y="7126911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Conector reto 143">
            <a:extLst>
              <a:ext uri="{FF2B5EF4-FFF2-40B4-BE49-F238E27FC236}">
                <a16:creationId xmlns:a16="http://schemas.microsoft.com/office/drawing/2014/main" id="{3920D5D9-5227-E18F-475F-3F4CA6FBEDD7}"/>
              </a:ext>
            </a:extLst>
          </p:cNvPr>
          <p:cNvCxnSpPr>
            <a:cxnSpLocks/>
          </p:cNvCxnSpPr>
          <p:nvPr/>
        </p:nvCxnSpPr>
        <p:spPr>
          <a:xfrm flipV="1">
            <a:off x="8609963" y="12560987"/>
            <a:ext cx="0" cy="319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Conector reto 145">
            <a:extLst>
              <a:ext uri="{FF2B5EF4-FFF2-40B4-BE49-F238E27FC236}">
                <a16:creationId xmlns:a16="http://schemas.microsoft.com/office/drawing/2014/main" id="{FBADB4F6-C8D8-CC8F-94C3-671047521943}"/>
              </a:ext>
            </a:extLst>
          </p:cNvPr>
          <p:cNvCxnSpPr>
            <a:cxnSpLocks/>
          </p:cNvCxnSpPr>
          <p:nvPr/>
        </p:nvCxnSpPr>
        <p:spPr>
          <a:xfrm flipV="1">
            <a:off x="8632823" y="10914898"/>
            <a:ext cx="0" cy="319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Conector reto 147">
            <a:extLst>
              <a:ext uri="{FF2B5EF4-FFF2-40B4-BE49-F238E27FC236}">
                <a16:creationId xmlns:a16="http://schemas.microsoft.com/office/drawing/2014/main" id="{EAC2242E-7854-BC16-A718-3D6A647D005B}"/>
              </a:ext>
            </a:extLst>
          </p:cNvPr>
          <p:cNvCxnSpPr>
            <a:cxnSpLocks/>
          </p:cNvCxnSpPr>
          <p:nvPr/>
        </p:nvCxnSpPr>
        <p:spPr>
          <a:xfrm>
            <a:off x="6102040" y="5416840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Conector reto 148">
            <a:extLst>
              <a:ext uri="{FF2B5EF4-FFF2-40B4-BE49-F238E27FC236}">
                <a16:creationId xmlns:a16="http://schemas.microsoft.com/office/drawing/2014/main" id="{CF6A22FF-0DD8-682D-EFB7-0AAA951434F3}"/>
              </a:ext>
            </a:extLst>
          </p:cNvPr>
          <p:cNvCxnSpPr>
            <a:cxnSpLocks/>
          </p:cNvCxnSpPr>
          <p:nvPr/>
        </p:nvCxnSpPr>
        <p:spPr>
          <a:xfrm>
            <a:off x="6110542" y="10234859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Conector reto 150">
            <a:extLst>
              <a:ext uri="{FF2B5EF4-FFF2-40B4-BE49-F238E27FC236}">
                <a16:creationId xmlns:a16="http://schemas.microsoft.com/office/drawing/2014/main" id="{4D5822FC-7BDC-1AA4-6E71-3843D241031D}"/>
              </a:ext>
            </a:extLst>
          </p:cNvPr>
          <p:cNvCxnSpPr>
            <a:cxnSpLocks/>
          </p:cNvCxnSpPr>
          <p:nvPr/>
        </p:nvCxnSpPr>
        <p:spPr>
          <a:xfrm>
            <a:off x="6100858" y="11879465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Conector reto 151">
            <a:extLst>
              <a:ext uri="{FF2B5EF4-FFF2-40B4-BE49-F238E27FC236}">
                <a16:creationId xmlns:a16="http://schemas.microsoft.com/office/drawing/2014/main" id="{7776874F-9668-765F-EA9F-6E23648B0427}"/>
              </a:ext>
            </a:extLst>
          </p:cNvPr>
          <p:cNvCxnSpPr>
            <a:cxnSpLocks/>
          </p:cNvCxnSpPr>
          <p:nvPr/>
        </p:nvCxnSpPr>
        <p:spPr>
          <a:xfrm>
            <a:off x="6100858" y="13532656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Conector reto 154">
            <a:extLst>
              <a:ext uri="{FF2B5EF4-FFF2-40B4-BE49-F238E27FC236}">
                <a16:creationId xmlns:a16="http://schemas.microsoft.com/office/drawing/2014/main" id="{63257148-1DD5-88A5-5E78-45FA5CCF7CA2}"/>
              </a:ext>
            </a:extLst>
          </p:cNvPr>
          <p:cNvCxnSpPr>
            <a:cxnSpLocks/>
          </p:cNvCxnSpPr>
          <p:nvPr/>
        </p:nvCxnSpPr>
        <p:spPr>
          <a:xfrm flipV="1">
            <a:off x="8642123" y="9425950"/>
            <a:ext cx="0" cy="1880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Conector reto 157">
            <a:extLst>
              <a:ext uri="{FF2B5EF4-FFF2-40B4-BE49-F238E27FC236}">
                <a16:creationId xmlns:a16="http://schemas.microsoft.com/office/drawing/2014/main" id="{5A7790D5-277F-04E9-3ECF-5EC77CE881CE}"/>
              </a:ext>
            </a:extLst>
          </p:cNvPr>
          <p:cNvCxnSpPr>
            <a:cxnSpLocks/>
          </p:cNvCxnSpPr>
          <p:nvPr/>
        </p:nvCxnSpPr>
        <p:spPr>
          <a:xfrm flipV="1">
            <a:off x="8648063" y="7751080"/>
            <a:ext cx="0" cy="379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Conector reto 159">
            <a:extLst>
              <a:ext uri="{FF2B5EF4-FFF2-40B4-BE49-F238E27FC236}">
                <a16:creationId xmlns:a16="http://schemas.microsoft.com/office/drawing/2014/main" id="{16437AD0-0B35-6D37-2B47-02415A896189}"/>
              </a:ext>
            </a:extLst>
          </p:cNvPr>
          <p:cNvCxnSpPr>
            <a:cxnSpLocks/>
          </p:cNvCxnSpPr>
          <p:nvPr/>
        </p:nvCxnSpPr>
        <p:spPr>
          <a:xfrm flipV="1">
            <a:off x="8640443" y="6079760"/>
            <a:ext cx="0" cy="379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Conector reto 166">
            <a:extLst>
              <a:ext uri="{FF2B5EF4-FFF2-40B4-BE49-F238E27FC236}">
                <a16:creationId xmlns:a16="http://schemas.microsoft.com/office/drawing/2014/main" id="{FE6D0448-21F5-1599-B400-232732A81C3F}"/>
              </a:ext>
            </a:extLst>
          </p:cNvPr>
          <p:cNvCxnSpPr/>
          <p:nvPr/>
        </p:nvCxnSpPr>
        <p:spPr>
          <a:xfrm>
            <a:off x="14523656" y="4096725"/>
            <a:ext cx="1175651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Conector reto 168">
            <a:extLst>
              <a:ext uri="{FF2B5EF4-FFF2-40B4-BE49-F238E27FC236}">
                <a16:creationId xmlns:a16="http://schemas.microsoft.com/office/drawing/2014/main" id="{1E8634B1-B3F8-9B12-DF5A-00434A44E41B}"/>
              </a:ext>
            </a:extLst>
          </p:cNvPr>
          <p:cNvCxnSpPr/>
          <p:nvPr/>
        </p:nvCxnSpPr>
        <p:spPr>
          <a:xfrm flipH="1" flipV="1">
            <a:off x="26323655" y="4081383"/>
            <a:ext cx="1" cy="13285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id="{E76DC0A6-6834-B16E-5799-C4A2937D3644}"/>
              </a:ext>
            </a:extLst>
          </p:cNvPr>
          <p:cNvCxnSpPr>
            <a:cxnSpLocks/>
          </p:cNvCxnSpPr>
          <p:nvPr/>
        </p:nvCxnSpPr>
        <p:spPr>
          <a:xfrm>
            <a:off x="14652662" y="4043235"/>
            <a:ext cx="1" cy="6415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Rectángulo redondeado 12">
            <a:extLst>
              <a:ext uri="{FF2B5EF4-FFF2-40B4-BE49-F238E27FC236}">
                <a16:creationId xmlns:a16="http://schemas.microsoft.com/office/drawing/2014/main" id="{7EA25111-616B-42E5-84AC-A4B69C4DEB0D}"/>
              </a:ext>
            </a:extLst>
          </p:cNvPr>
          <p:cNvSpPr/>
          <p:nvPr/>
        </p:nvSpPr>
        <p:spPr>
          <a:xfrm>
            <a:off x="11482488" y="14665902"/>
            <a:ext cx="3640020" cy="10385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GERENTE ADMINISTRATIVO DO PRONTO ATENDIMENTO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2" name="Rectángulo redondeado 12">
            <a:extLst>
              <a:ext uri="{FF2B5EF4-FFF2-40B4-BE49-F238E27FC236}">
                <a16:creationId xmlns:a16="http://schemas.microsoft.com/office/drawing/2014/main" id="{7EA25111-616B-42E5-84AC-A4B69C4DEB0D}"/>
              </a:ext>
            </a:extLst>
          </p:cNvPr>
          <p:cNvSpPr/>
          <p:nvPr/>
        </p:nvSpPr>
        <p:spPr>
          <a:xfrm>
            <a:off x="15750951" y="14826790"/>
            <a:ext cx="4000089" cy="10385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COORDENADOR DO CENTRO DE ESPECIALIDADES E MARCAÇÃO DE EXAMES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E53BFA6A-146B-73F0-18EA-CB8C00B53566}"/>
              </a:ext>
            </a:extLst>
          </p:cNvPr>
          <p:cNvCxnSpPr>
            <a:cxnSpLocks/>
          </p:cNvCxnSpPr>
          <p:nvPr/>
        </p:nvCxnSpPr>
        <p:spPr>
          <a:xfrm flipV="1">
            <a:off x="17709762" y="14443262"/>
            <a:ext cx="602" cy="3629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E8E77AD5-AAE3-2A97-439B-7DC73C335FB6}"/>
              </a:ext>
            </a:extLst>
          </p:cNvPr>
          <p:cNvCxnSpPr/>
          <p:nvPr/>
        </p:nvCxnSpPr>
        <p:spPr>
          <a:xfrm>
            <a:off x="17246669" y="6159809"/>
            <a:ext cx="3558656" cy="11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ector reto 109">
            <a:extLst>
              <a:ext uri="{FF2B5EF4-FFF2-40B4-BE49-F238E27FC236}">
                <a16:creationId xmlns:a16="http://schemas.microsoft.com/office/drawing/2014/main" id="{935519CC-326B-84B5-6FF4-2B0392FE836B}"/>
              </a:ext>
            </a:extLst>
          </p:cNvPr>
          <p:cNvCxnSpPr/>
          <p:nvPr/>
        </p:nvCxnSpPr>
        <p:spPr>
          <a:xfrm flipV="1">
            <a:off x="17435342" y="6180206"/>
            <a:ext cx="0" cy="255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Rectángulo redondeado 19"/>
          <p:cNvSpPr/>
          <p:nvPr/>
        </p:nvSpPr>
        <p:spPr>
          <a:xfrm>
            <a:off x="19918723" y="6532923"/>
            <a:ext cx="4041058" cy="85291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COORDENADOR DA UNIDADE BÁSICA DE SAÚDE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68E8792C-31C9-DE1C-6775-6FD6E87B88A4}"/>
              </a:ext>
            </a:extLst>
          </p:cNvPr>
          <p:cNvCxnSpPr/>
          <p:nvPr/>
        </p:nvCxnSpPr>
        <p:spPr>
          <a:xfrm flipV="1">
            <a:off x="17435342" y="7479034"/>
            <a:ext cx="0" cy="3520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Rectángulo redondeado 19"/>
          <p:cNvSpPr/>
          <p:nvPr/>
        </p:nvSpPr>
        <p:spPr>
          <a:xfrm>
            <a:off x="19961112" y="7814899"/>
            <a:ext cx="4041058" cy="85291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GERENTE CENTRO DE REABILITAÇÃO EM FISIOTERAPIA</a:t>
            </a:r>
          </a:p>
        </p:txBody>
      </p:sp>
      <p:cxnSp>
        <p:nvCxnSpPr>
          <p:cNvPr id="119" name="Conector reto 118">
            <a:extLst>
              <a:ext uri="{FF2B5EF4-FFF2-40B4-BE49-F238E27FC236}">
                <a16:creationId xmlns:a16="http://schemas.microsoft.com/office/drawing/2014/main" id="{4CB76AE5-1304-D9C3-7CE4-451E3065BD55}"/>
              </a:ext>
            </a:extLst>
          </p:cNvPr>
          <p:cNvCxnSpPr>
            <a:cxnSpLocks/>
          </p:cNvCxnSpPr>
          <p:nvPr/>
        </p:nvCxnSpPr>
        <p:spPr>
          <a:xfrm flipV="1">
            <a:off x="21981641" y="8677540"/>
            <a:ext cx="602" cy="3629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Rectángulo redondeado 12">
            <a:extLst>
              <a:ext uri="{FF2B5EF4-FFF2-40B4-BE49-F238E27FC236}">
                <a16:creationId xmlns:a16="http://schemas.microsoft.com/office/drawing/2014/main" id="{53565D8E-794F-490A-B2DB-11AF3E580B8B}"/>
              </a:ext>
            </a:extLst>
          </p:cNvPr>
          <p:cNvSpPr/>
          <p:nvPr/>
        </p:nvSpPr>
        <p:spPr>
          <a:xfrm>
            <a:off x="19961112" y="9043124"/>
            <a:ext cx="4041058" cy="10867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GERENTE DA UNIDADE DE ACOLHIMENTO INFANTO-JUVENIL</a:t>
            </a:r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EEACD5AF-5FBA-917B-D734-04553265B879}"/>
              </a:ext>
            </a:extLst>
          </p:cNvPr>
          <p:cNvCxnSpPr>
            <a:cxnSpLocks/>
          </p:cNvCxnSpPr>
          <p:nvPr/>
        </p:nvCxnSpPr>
        <p:spPr>
          <a:xfrm flipV="1">
            <a:off x="17613163" y="10283240"/>
            <a:ext cx="603" cy="2368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ector reto 124">
            <a:extLst>
              <a:ext uri="{FF2B5EF4-FFF2-40B4-BE49-F238E27FC236}">
                <a16:creationId xmlns:a16="http://schemas.microsoft.com/office/drawing/2014/main" id="{EEACD5AF-5FBA-917B-D734-04553265B879}"/>
              </a:ext>
            </a:extLst>
          </p:cNvPr>
          <p:cNvCxnSpPr>
            <a:cxnSpLocks/>
          </p:cNvCxnSpPr>
          <p:nvPr/>
        </p:nvCxnSpPr>
        <p:spPr>
          <a:xfrm flipV="1">
            <a:off x="17605141" y="10275218"/>
            <a:ext cx="603" cy="2368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Rectángulo redondeado 12">
            <a:extLst>
              <a:ext uri="{FF2B5EF4-FFF2-40B4-BE49-F238E27FC236}">
                <a16:creationId xmlns:a16="http://schemas.microsoft.com/office/drawing/2014/main" id="{7EA25111-616B-42E5-84AC-A4B69C4DEB0D}"/>
              </a:ext>
            </a:extLst>
          </p:cNvPr>
          <p:cNvSpPr/>
          <p:nvPr/>
        </p:nvSpPr>
        <p:spPr>
          <a:xfrm>
            <a:off x="19924881" y="10457885"/>
            <a:ext cx="4041058" cy="104979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GERENTE DO CENTRO DE ATENÇÃO PSICOSSOCIAL</a:t>
            </a:r>
          </a:p>
        </p:txBody>
      </p:sp>
      <p:cxnSp>
        <p:nvCxnSpPr>
          <p:cNvPr id="129" name="Conector reto 128">
            <a:extLst>
              <a:ext uri="{FF2B5EF4-FFF2-40B4-BE49-F238E27FC236}">
                <a16:creationId xmlns:a16="http://schemas.microsoft.com/office/drawing/2014/main" id="{4CB76AE5-1304-D9C3-7CE4-451E3065BD55}"/>
              </a:ext>
            </a:extLst>
          </p:cNvPr>
          <p:cNvCxnSpPr>
            <a:cxnSpLocks/>
          </p:cNvCxnSpPr>
          <p:nvPr/>
        </p:nvCxnSpPr>
        <p:spPr>
          <a:xfrm flipV="1">
            <a:off x="17710752" y="11662235"/>
            <a:ext cx="602" cy="3629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Rectángulo redondeado 12">
            <a:extLst>
              <a:ext uri="{FF2B5EF4-FFF2-40B4-BE49-F238E27FC236}">
                <a16:creationId xmlns:a16="http://schemas.microsoft.com/office/drawing/2014/main" id="{7EA25111-616B-42E5-84AC-A4B69C4DEB0D}"/>
              </a:ext>
            </a:extLst>
          </p:cNvPr>
          <p:cNvSpPr/>
          <p:nvPr/>
        </p:nvSpPr>
        <p:spPr>
          <a:xfrm>
            <a:off x="20115800" y="11816223"/>
            <a:ext cx="4041058" cy="104979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COORDENADOR DO CENTRO DE ATENÇÃO PSICOSSOCIAL INFANTO-JUVENIL</a:t>
            </a:r>
          </a:p>
        </p:txBody>
      </p: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E53BFA6A-146B-73F0-18EA-CB8C00B53566}"/>
              </a:ext>
            </a:extLst>
          </p:cNvPr>
          <p:cNvCxnSpPr>
            <a:cxnSpLocks/>
          </p:cNvCxnSpPr>
          <p:nvPr/>
        </p:nvCxnSpPr>
        <p:spPr>
          <a:xfrm flipV="1">
            <a:off x="17674452" y="13093783"/>
            <a:ext cx="602" cy="3629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Rectángulo redondeado 12">
            <a:extLst>
              <a:ext uri="{FF2B5EF4-FFF2-40B4-BE49-F238E27FC236}">
                <a16:creationId xmlns:a16="http://schemas.microsoft.com/office/drawing/2014/main" id="{7EA25111-616B-42E5-84AC-A4B69C4DEB0D}"/>
              </a:ext>
            </a:extLst>
          </p:cNvPr>
          <p:cNvSpPr/>
          <p:nvPr/>
        </p:nvSpPr>
        <p:spPr>
          <a:xfrm>
            <a:off x="20115800" y="13199780"/>
            <a:ext cx="4041058" cy="10385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COORDENADOR DE ACADEMIA DE SAÚDE</a:t>
            </a:r>
          </a:p>
        </p:txBody>
      </p:sp>
      <p:cxnSp>
        <p:nvCxnSpPr>
          <p:cNvPr id="136" name="Conector reto 135">
            <a:extLst>
              <a:ext uri="{FF2B5EF4-FFF2-40B4-BE49-F238E27FC236}">
                <a16:creationId xmlns:a16="http://schemas.microsoft.com/office/drawing/2014/main" id="{E53BFA6A-146B-73F0-18EA-CB8C00B53566}"/>
              </a:ext>
            </a:extLst>
          </p:cNvPr>
          <p:cNvCxnSpPr>
            <a:cxnSpLocks/>
          </p:cNvCxnSpPr>
          <p:nvPr/>
        </p:nvCxnSpPr>
        <p:spPr>
          <a:xfrm flipV="1">
            <a:off x="22078959" y="12877216"/>
            <a:ext cx="602" cy="3629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Rectángulo redondeado 12">
            <a:extLst>
              <a:ext uri="{FF2B5EF4-FFF2-40B4-BE49-F238E27FC236}">
                <a16:creationId xmlns:a16="http://schemas.microsoft.com/office/drawing/2014/main" id="{7EA25111-616B-42E5-84AC-A4B69C4DEB0D}"/>
              </a:ext>
            </a:extLst>
          </p:cNvPr>
          <p:cNvSpPr/>
          <p:nvPr/>
        </p:nvSpPr>
        <p:spPr>
          <a:xfrm>
            <a:off x="20210554" y="14624740"/>
            <a:ext cx="4041058" cy="10385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COORDENADOR LABORATÓRIO MUNICIPAL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F804411A-F649-41CD-42AD-7FF84E652DF5}"/>
              </a:ext>
            </a:extLst>
          </p:cNvPr>
          <p:cNvCxnSpPr/>
          <p:nvPr/>
        </p:nvCxnSpPr>
        <p:spPr>
          <a:xfrm>
            <a:off x="8428383" y="4075043"/>
            <a:ext cx="0" cy="708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9284E73F-B278-BFAF-F709-8C17BCEF52DA}"/>
              </a:ext>
            </a:extLst>
          </p:cNvPr>
          <p:cNvCxnSpPr>
            <a:cxnSpLocks/>
          </p:cNvCxnSpPr>
          <p:nvPr/>
        </p:nvCxnSpPr>
        <p:spPr>
          <a:xfrm>
            <a:off x="11050444" y="6998533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05D622C8-E302-E0C3-6844-D1419E553A96}"/>
              </a:ext>
            </a:extLst>
          </p:cNvPr>
          <p:cNvCxnSpPr>
            <a:cxnSpLocks/>
            <a:endCxn id="80" idx="1"/>
          </p:cNvCxnSpPr>
          <p:nvPr/>
        </p:nvCxnSpPr>
        <p:spPr>
          <a:xfrm>
            <a:off x="11070322" y="8426813"/>
            <a:ext cx="3428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1BDBC0AE-B108-1816-BB66-10DEB298AB3A}"/>
              </a:ext>
            </a:extLst>
          </p:cNvPr>
          <p:cNvCxnSpPr>
            <a:cxnSpLocks/>
            <a:endCxn id="81" idx="1"/>
          </p:cNvCxnSpPr>
          <p:nvPr/>
        </p:nvCxnSpPr>
        <p:spPr>
          <a:xfrm flipV="1">
            <a:off x="11045969" y="9777697"/>
            <a:ext cx="360608" cy="94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B8C6FDA6-4DA3-7E62-4F47-F6A444912D1D}"/>
              </a:ext>
            </a:extLst>
          </p:cNvPr>
          <p:cNvCxnSpPr>
            <a:cxnSpLocks/>
          </p:cNvCxnSpPr>
          <p:nvPr/>
        </p:nvCxnSpPr>
        <p:spPr>
          <a:xfrm>
            <a:off x="11045969" y="11036716"/>
            <a:ext cx="337908" cy="95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E29A49B9-EF6B-B80A-F738-739CB44AC991}"/>
              </a:ext>
            </a:extLst>
          </p:cNvPr>
          <p:cNvCxnSpPr>
            <a:cxnSpLocks/>
          </p:cNvCxnSpPr>
          <p:nvPr/>
        </p:nvCxnSpPr>
        <p:spPr>
          <a:xfrm>
            <a:off x="11070322" y="12416075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29F262BB-B5A1-962E-CA15-EEF5D750771C}"/>
              </a:ext>
            </a:extLst>
          </p:cNvPr>
          <p:cNvCxnSpPr>
            <a:cxnSpLocks/>
          </p:cNvCxnSpPr>
          <p:nvPr/>
        </p:nvCxnSpPr>
        <p:spPr>
          <a:xfrm>
            <a:off x="11058439" y="13882655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9D4EAAB0-59D9-FA3E-D9E1-EA74918D8E2B}"/>
              </a:ext>
            </a:extLst>
          </p:cNvPr>
          <p:cNvCxnSpPr>
            <a:cxnSpLocks/>
          </p:cNvCxnSpPr>
          <p:nvPr/>
        </p:nvCxnSpPr>
        <p:spPr>
          <a:xfrm>
            <a:off x="11070322" y="15149850"/>
            <a:ext cx="39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Rectángulo redondeado 14"/>
          <p:cNvSpPr/>
          <p:nvPr/>
        </p:nvSpPr>
        <p:spPr>
          <a:xfrm>
            <a:off x="1157273" y="6389722"/>
            <a:ext cx="4041058" cy="129785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DIRETOR DE VIGILÂNCIA E CONTROLE DE VETOR</a:t>
            </a:r>
          </a:p>
        </p:txBody>
      </p:sp>
      <p:sp>
        <p:nvSpPr>
          <p:cNvPr id="139" name="Rectángulo redondeado 16"/>
          <p:cNvSpPr/>
          <p:nvPr/>
        </p:nvSpPr>
        <p:spPr>
          <a:xfrm>
            <a:off x="1171614" y="11154106"/>
            <a:ext cx="4041058" cy="129785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GERÊNCIA </a:t>
            </a:r>
            <a:r>
              <a:rPr lang="es-MX" dirty="0"/>
              <a:t>DE  VIGILÂNCIA SANITÁRIA E DO PROGRAMA NACIONAL DE IMUNIZAÇÃO  </a:t>
            </a:r>
          </a:p>
        </p:txBody>
      </p:sp>
      <p:sp>
        <p:nvSpPr>
          <p:cNvPr id="140" name="Rectángulo redondeado 16"/>
          <p:cNvSpPr/>
          <p:nvPr/>
        </p:nvSpPr>
        <p:spPr>
          <a:xfrm>
            <a:off x="1171614" y="12771922"/>
            <a:ext cx="4041058" cy="129785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DIRETOR DE VIGILÂNCIA ALIMENTAR E NUTRICIONAL  </a:t>
            </a:r>
          </a:p>
        </p:txBody>
      </p:sp>
      <p:sp>
        <p:nvSpPr>
          <p:cNvPr id="153" name="Rectángulo redondeado 11"/>
          <p:cNvSpPr/>
          <p:nvPr/>
        </p:nvSpPr>
        <p:spPr>
          <a:xfrm>
            <a:off x="17291837" y="326221"/>
            <a:ext cx="2196648" cy="57354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OUVIDORIA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54" name="Rectángulo redondeado 11"/>
          <p:cNvSpPr/>
          <p:nvPr/>
        </p:nvSpPr>
        <p:spPr>
          <a:xfrm>
            <a:off x="17297546" y="1134865"/>
            <a:ext cx="2197436" cy="5256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ANALISTA TÉCNICO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56" name="Rectángulo redondeado 11"/>
          <p:cNvSpPr/>
          <p:nvPr/>
        </p:nvSpPr>
        <p:spPr>
          <a:xfrm>
            <a:off x="17291075" y="1901491"/>
            <a:ext cx="2197410" cy="67865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AUXILIAR TÉCNICO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57" name="Rectángulo redondeado 11"/>
          <p:cNvSpPr/>
          <p:nvPr/>
        </p:nvSpPr>
        <p:spPr>
          <a:xfrm>
            <a:off x="17297546" y="2737433"/>
            <a:ext cx="2224665" cy="6464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ASSISTENTE TÉCNICO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F804411A-F649-41CD-42AD-7FF84E652DF5}"/>
              </a:ext>
            </a:extLst>
          </p:cNvPr>
          <p:cNvCxnSpPr/>
          <p:nvPr/>
        </p:nvCxnSpPr>
        <p:spPr>
          <a:xfrm flipH="1">
            <a:off x="16925669" y="584675"/>
            <a:ext cx="8022" cy="2550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Conector reto 133">
            <a:extLst>
              <a:ext uri="{FF2B5EF4-FFF2-40B4-BE49-F238E27FC236}">
                <a16:creationId xmlns:a16="http://schemas.microsoft.com/office/drawing/2014/main" id="{C92406BD-9F8F-DE96-AB53-F07C7DB07C9D}"/>
              </a:ext>
            </a:extLst>
          </p:cNvPr>
          <p:cNvCxnSpPr>
            <a:cxnSpLocks/>
          </p:cNvCxnSpPr>
          <p:nvPr/>
        </p:nvCxnSpPr>
        <p:spPr>
          <a:xfrm>
            <a:off x="16952464" y="2361230"/>
            <a:ext cx="345082" cy="4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C92406BD-9F8F-DE96-AB53-F07C7DB07C9D}"/>
              </a:ext>
            </a:extLst>
          </p:cNvPr>
          <p:cNvCxnSpPr>
            <a:cxnSpLocks/>
            <a:endCxn id="154" idx="1"/>
          </p:cNvCxnSpPr>
          <p:nvPr/>
        </p:nvCxnSpPr>
        <p:spPr>
          <a:xfrm>
            <a:off x="16933691" y="1386766"/>
            <a:ext cx="363855" cy="109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Conector reto 146">
            <a:extLst>
              <a:ext uri="{FF2B5EF4-FFF2-40B4-BE49-F238E27FC236}">
                <a16:creationId xmlns:a16="http://schemas.microsoft.com/office/drawing/2014/main" id="{C92406BD-9F8F-DE96-AB53-F07C7DB07C9D}"/>
              </a:ext>
            </a:extLst>
          </p:cNvPr>
          <p:cNvCxnSpPr>
            <a:cxnSpLocks/>
          </p:cNvCxnSpPr>
          <p:nvPr/>
        </p:nvCxnSpPr>
        <p:spPr>
          <a:xfrm>
            <a:off x="16665677" y="584675"/>
            <a:ext cx="605206" cy="6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Conector reto 149">
            <a:extLst>
              <a:ext uri="{FF2B5EF4-FFF2-40B4-BE49-F238E27FC236}">
                <a16:creationId xmlns:a16="http://schemas.microsoft.com/office/drawing/2014/main" id="{C92406BD-9F8F-DE96-AB53-F07C7DB07C9D}"/>
              </a:ext>
            </a:extLst>
          </p:cNvPr>
          <p:cNvCxnSpPr>
            <a:cxnSpLocks/>
          </p:cNvCxnSpPr>
          <p:nvPr/>
        </p:nvCxnSpPr>
        <p:spPr>
          <a:xfrm flipV="1">
            <a:off x="16651425" y="3115981"/>
            <a:ext cx="595244" cy="6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7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</TotalTime>
  <Words>247</Words>
  <Application>Microsoft Office PowerPoint</Application>
  <PresentationFormat>Personalizar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arvoregenealogica.online</dc:creator>
  <cp:lastModifiedBy>Usuario</cp:lastModifiedBy>
  <cp:revision>45</cp:revision>
  <dcterms:created xsi:type="dcterms:W3CDTF">2021-10-27T20:42:35Z</dcterms:created>
  <dcterms:modified xsi:type="dcterms:W3CDTF">2025-06-30T19:19:40Z</dcterms:modified>
</cp:coreProperties>
</file>